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5" r:id="rId2"/>
    <p:sldId id="271" r:id="rId3"/>
    <p:sldId id="259" r:id="rId4"/>
    <p:sldId id="268" r:id="rId5"/>
    <p:sldId id="269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66" r:id="rId16"/>
    <p:sldId id="273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B3403B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30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студенты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завтракают</c:v>
                </c:pt>
                <c:pt idx="1">
                  <c:v>не завтракают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завтракают</c:v>
                </c:pt>
                <c:pt idx="1">
                  <c:v>не завтракают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EDDEFB-33B1-403F-8CC7-DC34C2FB14EE}" type="doc">
      <dgm:prSet loTypeId="urn:microsoft.com/office/officeart/2005/8/layout/pyramid2" loCatId="pyramid" qsTypeId="urn:microsoft.com/office/officeart/2005/8/quickstyle/simple1" qsCatId="simple" csTypeId="urn:microsoft.com/office/officeart/2005/8/colors/colorful4" csCatId="colorful" phldr="1"/>
      <dgm:spPr/>
    </dgm:pt>
    <dgm:pt modelId="{E7312A63-33F8-4DE4-BD6E-136A19F84B6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Человек, умеющий жить среди людей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65947A-633F-4F79-A065-47054EC16BB4}" type="parTrans" cxnId="{B1F39121-D1DA-4628-BAC7-1849F9C4F828}">
      <dgm:prSet/>
      <dgm:spPr/>
      <dgm:t>
        <a:bodyPr/>
        <a:lstStyle/>
        <a:p>
          <a:endParaRPr lang="ru-RU"/>
        </a:p>
      </dgm:t>
    </dgm:pt>
    <dgm:pt modelId="{333EBDDF-15CC-4F93-9152-BBC811B898D3}" type="sibTrans" cxnId="{B1F39121-D1DA-4628-BAC7-1849F9C4F828}">
      <dgm:prSet/>
      <dgm:spPr/>
      <dgm:t>
        <a:bodyPr/>
        <a:lstStyle/>
        <a:p>
          <a:endParaRPr lang="ru-RU"/>
        </a:p>
      </dgm:t>
    </dgm:pt>
    <dgm:pt modelId="{2CAC0488-68EE-40D0-834F-80635D0A748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 самостоятельный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D8AB5E-C27E-476E-98FF-6833D8E1C4D9}" type="parTrans" cxnId="{4AEB6FF5-4BCD-478A-B6C5-C4470AAAF660}">
      <dgm:prSet/>
      <dgm:spPr/>
      <dgm:t>
        <a:bodyPr/>
        <a:lstStyle/>
        <a:p>
          <a:endParaRPr lang="ru-RU"/>
        </a:p>
      </dgm:t>
    </dgm:pt>
    <dgm:pt modelId="{1DC386F1-94C8-4A9C-BFC8-FEE8D0DC3830}" type="sibTrans" cxnId="{4AEB6FF5-4BCD-478A-B6C5-C4470AAAF660}">
      <dgm:prSet/>
      <dgm:spPr/>
      <dgm:t>
        <a:bodyPr/>
        <a:lstStyle/>
        <a:p>
          <a:endParaRPr lang="ru-RU"/>
        </a:p>
      </dgm:t>
    </dgm:pt>
    <dgm:pt modelId="{7C66879F-6426-4FDD-8F5C-7786F0192F0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 познающий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F41090-A552-4A2F-9584-2F038CD0E3A9}" type="parTrans" cxnId="{296A71EA-C805-43A5-B0DF-52FB1F004DE9}">
      <dgm:prSet/>
      <dgm:spPr/>
      <dgm:t>
        <a:bodyPr/>
        <a:lstStyle/>
        <a:p>
          <a:endParaRPr lang="ru-RU"/>
        </a:p>
      </dgm:t>
    </dgm:pt>
    <dgm:pt modelId="{38E130DA-3783-43FE-8171-E0D9BA739F0B}" type="sibTrans" cxnId="{296A71EA-C805-43A5-B0DF-52FB1F004DE9}">
      <dgm:prSet/>
      <dgm:spPr/>
      <dgm:t>
        <a:bodyPr/>
        <a:lstStyle/>
        <a:p>
          <a:endParaRPr lang="ru-RU"/>
        </a:p>
      </dgm:t>
    </dgm:pt>
    <dgm:pt modelId="{6F5D63AB-CD5E-4709-8F74-4B780928CB8F}" type="pres">
      <dgm:prSet presAssocID="{06EDDEFB-33B1-403F-8CC7-DC34C2FB14EE}" presName="compositeShape" presStyleCnt="0">
        <dgm:presLayoutVars>
          <dgm:dir/>
          <dgm:resizeHandles/>
        </dgm:presLayoutVars>
      </dgm:prSet>
      <dgm:spPr/>
    </dgm:pt>
    <dgm:pt modelId="{68DB0F2D-62C5-4775-BC17-864CFD345867}" type="pres">
      <dgm:prSet presAssocID="{06EDDEFB-33B1-403F-8CC7-DC34C2FB14EE}" presName="pyramid" presStyleLbl="node1" presStyleIdx="0" presStyleCnt="1" custLinFactX="-22861" custLinFactNeighborX="-100000" custLinFactNeighborY="-59580"/>
      <dgm:spPr/>
    </dgm:pt>
    <dgm:pt modelId="{5E46FA22-951F-4A2B-8EE4-EABD881C9658}" type="pres">
      <dgm:prSet presAssocID="{06EDDEFB-33B1-403F-8CC7-DC34C2FB14EE}" presName="theList" presStyleCnt="0"/>
      <dgm:spPr/>
    </dgm:pt>
    <dgm:pt modelId="{4FAAB536-DDF1-491D-9CC7-98BEDA3CF355}" type="pres">
      <dgm:prSet presAssocID="{E7312A63-33F8-4DE4-BD6E-136A19F84B68}" presName="aNode" presStyleLbl="fgAcc1" presStyleIdx="0" presStyleCnt="3" custLinFactY="6693" custLinFactNeighborX="-15976" custLinFactNeighborY="100000">
        <dgm:presLayoutVars>
          <dgm:bulletEnabled val="1"/>
        </dgm:presLayoutVars>
      </dgm:prSet>
      <dgm:spPr/>
    </dgm:pt>
    <dgm:pt modelId="{F244179B-DE6C-4AA7-9812-598DF93DC01F}" type="pres">
      <dgm:prSet presAssocID="{E7312A63-33F8-4DE4-BD6E-136A19F84B68}" presName="aSpace" presStyleCnt="0"/>
      <dgm:spPr/>
    </dgm:pt>
    <dgm:pt modelId="{74D8FA8E-CA8A-42CB-BEAD-A81E403E7A19}" type="pres">
      <dgm:prSet presAssocID="{2CAC0488-68EE-40D0-834F-80635D0A7485}" presName="aNode" presStyleLbl="fgAcc1" presStyleIdx="1" presStyleCnt="3" custLinFactY="25754" custLinFactNeighborX="-31603" custLinFactNeighborY="100000">
        <dgm:presLayoutVars>
          <dgm:bulletEnabled val="1"/>
        </dgm:presLayoutVars>
      </dgm:prSet>
      <dgm:spPr/>
    </dgm:pt>
    <dgm:pt modelId="{E319347B-A166-49D2-9D4F-880595B4260D}" type="pres">
      <dgm:prSet presAssocID="{2CAC0488-68EE-40D0-834F-80635D0A7485}" presName="aSpace" presStyleCnt="0"/>
      <dgm:spPr/>
    </dgm:pt>
    <dgm:pt modelId="{23824C51-7A64-4AE1-B028-C2E7B1BC796D}" type="pres">
      <dgm:prSet presAssocID="{7C66879F-6426-4FDD-8F5C-7786F0192F0D}" presName="aNode" presStyleLbl="fgAcc1" presStyleIdx="2" presStyleCnt="3" custLinFactY="42336" custLinFactNeighborX="-73558" custLinFactNeighborY="100000">
        <dgm:presLayoutVars>
          <dgm:bulletEnabled val="1"/>
        </dgm:presLayoutVars>
      </dgm:prSet>
      <dgm:spPr/>
    </dgm:pt>
    <dgm:pt modelId="{546322C1-F187-4B19-BFCD-17D49DB61099}" type="pres">
      <dgm:prSet presAssocID="{7C66879F-6426-4FDD-8F5C-7786F0192F0D}" presName="aSpace" presStyleCnt="0"/>
      <dgm:spPr/>
    </dgm:pt>
  </dgm:ptLst>
  <dgm:cxnLst>
    <dgm:cxn modelId="{BE8B2F9D-5052-4A8F-AC5D-49C840FCCA1D}" type="presOf" srcId="{2CAC0488-68EE-40D0-834F-80635D0A7485}" destId="{74D8FA8E-CA8A-42CB-BEAD-A81E403E7A19}" srcOrd="0" destOrd="0" presId="urn:microsoft.com/office/officeart/2005/8/layout/pyramid2"/>
    <dgm:cxn modelId="{296A71EA-C805-43A5-B0DF-52FB1F004DE9}" srcId="{06EDDEFB-33B1-403F-8CC7-DC34C2FB14EE}" destId="{7C66879F-6426-4FDD-8F5C-7786F0192F0D}" srcOrd="2" destOrd="0" parTransId="{B0F41090-A552-4A2F-9584-2F038CD0E3A9}" sibTransId="{38E130DA-3783-43FE-8171-E0D9BA739F0B}"/>
    <dgm:cxn modelId="{77CDB092-932D-44F9-BE29-AA288A8620AA}" type="presOf" srcId="{7C66879F-6426-4FDD-8F5C-7786F0192F0D}" destId="{23824C51-7A64-4AE1-B028-C2E7B1BC796D}" srcOrd="0" destOrd="0" presId="urn:microsoft.com/office/officeart/2005/8/layout/pyramid2"/>
    <dgm:cxn modelId="{B1F39121-D1DA-4628-BAC7-1849F9C4F828}" srcId="{06EDDEFB-33B1-403F-8CC7-DC34C2FB14EE}" destId="{E7312A63-33F8-4DE4-BD6E-136A19F84B68}" srcOrd="0" destOrd="0" parTransId="{6E65947A-633F-4F79-A065-47054EC16BB4}" sibTransId="{333EBDDF-15CC-4F93-9152-BBC811B898D3}"/>
    <dgm:cxn modelId="{3517B174-4F6F-4CD6-8070-A377898A2F73}" type="presOf" srcId="{E7312A63-33F8-4DE4-BD6E-136A19F84B68}" destId="{4FAAB536-DDF1-491D-9CC7-98BEDA3CF355}" srcOrd="0" destOrd="0" presId="urn:microsoft.com/office/officeart/2005/8/layout/pyramid2"/>
    <dgm:cxn modelId="{4AEB6FF5-4BCD-478A-B6C5-C4470AAAF660}" srcId="{06EDDEFB-33B1-403F-8CC7-DC34C2FB14EE}" destId="{2CAC0488-68EE-40D0-834F-80635D0A7485}" srcOrd="1" destOrd="0" parTransId="{94D8AB5E-C27E-476E-98FF-6833D8E1C4D9}" sibTransId="{1DC386F1-94C8-4A9C-BFC8-FEE8D0DC3830}"/>
    <dgm:cxn modelId="{F6A48E0B-301E-427D-9695-38E0F6EBF5FE}" type="presOf" srcId="{06EDDEFB-33B1-403F-8CC7-DC34C2FB14EE}" destId="{6F5D63AB-CD5E-4709-8F74-4B780928CB8F}" srcOrd="0" destOrd="0" presId="urn:microsoft.com/office/officeart/2005/8/layout/pyramid2"/>
    <dgm:cxn modelId="{5859E8D8-8292-4F20-9EED-958FF7B53E96}" type="presParOf" srcId="{6F5D63AB-CD5E-4709-8F74-4B780928CB8F}" destId="{68DB0F2D-62C5-4775-BC17-864CFD345867}" srcOrd="0" destOrd="0" presId="urn:microsoft.com/office/officeart/2005/8/layout/pyramid2"/>
    <dgm:cxn modelId="{7A78B785-E237-4EDE-A349-E0CFA99A0AB5}" type="presParOf" srcId="{6F5D63AB-CD5E-4709-8F74-4B780928CB8F}" destId="{5E46FA22-951F-4A2B-8EE4-EABD881C9658}" srcOrd="1" destOrd="0" presId="urn:microsoft.com/office/officeart/2005/8/layout/pyramid2"/>
    <dgm:cxn modelId="{BEB94387-6F64-40AA-A4B7-A34B4C45ABAE}" type="presParOf" srcId="{5E46FA22-951F-4A2B-8EE4-EABD881C9658}" destId="{4FAAB536-DDF1-491D-9CC7-98BEDA3CF355}" srcOrd="0" destOrd="0" presId="urn:microsoft.com/office/officeart/2005/8/layout/pyramid2"/>
    <dgm:cxn modelId="{4F9E9592-0363-43D4-969A-8D6270E3EF8D}" type="presParOf" srcId="{5E46FA22-951F-4A2B-8EE4-EABD881C9658}" destId="{F244179B-DE6C-4AA7-9812-598DF93DC01F}" srcOrd="1" destOrd="0" presId="urn:microsoft.com/office/officeart/2005/8/layout/pyramid2"/>
    <dgm:cxn modelId="{C8214496-9736-464A-A274-D9966FC49F3C}" type="presParOf" srcId="{5E46FA22-951F-4A2B-8EE4-EABD881C9658}" destId="{74D8FA8E-CA8A-42CB-BEAD-A81E403E7A19}" srcOrd="2" destOrd="0" presId="urn:microsoft.com/office/officeart/2005/8/layout/pyramid2"/>
    <dgm:cxn modelId="{0D4BBB8A-80BB-400C-855B-04A0F7E751F8}" type="presParOf" srcId="{5E46FA22-951F-4A2B-8EE4-EABD881C9658}" destId="{E319347B-A166-49D2-9D4F-880595B4260D}" srcOrd="3" destOrd="0" presId="urn:microsoft.com/office/officeart/2005/8/layout/pyramid2"/>
    <dgm:cxn modelId="{CE373C80-98DE-4C15-89D5-AB9C7030E308}" type="presParOf" srcId="{5E46FA22-951F-4A2B-8EE4-EABD881C9658}" destId="{23824C51-7A64-4AE1-B028-C2E7B1BC796D}" srcOrd="4" destOrd="0" presId="urn:microsoft.com/office/officeart/2005/8/layout/pyramid2"/>
    <dgm:cxn modelId="{791A9039-4814-44B2-BB6D-9C98864343CF}" type="presParOf" srcId="{5E46FA22-951F-4A2B-8EE4-EABD881C9658}" destId="{546322C1-F187-4B19-BFCD-17D49DB61099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4A0331-B76A-4BDF-B69A-55CC0FC9B7E6}" type="doc">
      <dgm:prSet loTypeId="urn:microsoft.com/office/officeart/2005/8/layout/pList2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F099B68-7D67-44A7-906F-8872C9BB5574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rgbClr val="002060"/>
              </a:solidFill>
            </a:rPr>
            <a:t>Технологический процесс</a:t>
          </a:r>
          <a:endParaRPr lang="ru-RU" sz="2000" dirty="0">
            <a:solidFill>
              <a:srgbClr val="002060"/>
            </a:solidFill>
          </a:endParaRPr>
        </a:p>
      </dgm:t>
    </dgm:pt>
    <dgm:pt modelId="{5C53436C-BB9D-432D-B149-CB2043508275}" type="parTrans" cxnId="{9A45D71E-283C-4C73-AB38-742A3DE7E490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C2477836-2F0A-4CD3-956E-0836A5AEE95D}" type="sibTrans" cxnId="{9A45D71E-283C-4C73-AB38-742A3DE7E490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1EF92872-EC1D-4859-962F-35AFC4560F73}">
      <dgm:prSet phldrT="[Текст]" custT="1"/>
      <dgm:spPr/>
      <dgm:t>
        <a:bodyPr/>
        <a:lstStyle/>
        <a:p>
          <a:pPr algn="ctr"/>
          <a:r>
            <a:rPr lang="ru-RU" sz="2000" dirty="0">
              <a:solidFill>
                <a:srgbClr val="002060"/>
              </a:solidFill>
            </a:rPr>
            <a:t>Метод проектов</a:t>
          </a:r>
        </a:p>
      </dgm:t>
    </dgm:pt>
    <dgm:pt modelId="{63E7E4DB-9079-46B3-BAEE-0ADFD76BD414}" type="parTrans" cxnId="{3F80DA7B-974A-44DB-94C0-12F031E20DB7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3F51B691-A013-4F7E-AAFC-05EDF24687AC}" type="sibTrans" cxnId="{3F80DA7B-974A-44DB-94C0-12F031E20DB7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D4AA696E-E2CC-4138-8A00-55F654BDAD0A}">
      <dgm:prSet phldrT="[Текст]" custT="1"/>
      <dgm:spPr/>
      <dgm:t>
        <a:bodyPr/>
        <a:lstStyle/>
        <a:p>
          <a:pPr algn="ctr"/>
          <a:r>
            <a:rPr lang="ru-RU" sz="2000" dirty="0">
              <a:solidFill>
                <a:srgbClr val="002060"/>
              </a:solidFill>
            </a:rPr>
            <a:t>Игровые методы</a:t>
          </a:r>
        </a:p>
      </dgm:t>
    </dgm:pt>
    <dgm:pt modelId="{0455BA94-5495-473F-983D-7BA1458593C7}" type="parTrans" cxnId="{23C499C8-8940-4056-87DD-56691E3D2BCE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155CBE36-F850-4307-B201-B21DFBEF7611}" type="sibTrans" cxnId="{23C499C8-8940-4056-87DD-56691E3D2BCE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D6281CA9-1095-41B2-B249-5932527844F1}">
      <dgm:prSet phldrT="[Текст]" custT="1"/>
      <dgm:spPr/>
      <dgm:t>
        <a:bodyPr/>
        <a:lstStyle/>
        <a:p>
          <a:pPr algn="ctr"/>
          <a:r>
            <a:rPr lang="ru-RU" sz="2000" dirty="0">
              <a:solidFill>
                <a:srgbClr val="002060"/>
              </a:solidFill>
            </a:rPr>
            <a:t>Проблемное обучение</a:t>
          </a:r>
        </a:p>
      </dgm:t>
    </dgm:pt>
    <dgm:pt modelId="{1B2DDE68-B1AC-47B0-89F4-0D4CB91801FA}" type="parTrans" cxnId="{2210EE29-48DC-4994-8C04-9842B69A8115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855FFC74-FE2D-472D-A0FD-9753B4E198FC}" type="sibTrans" cxnId="{2210EE29-48DC-4994-8C04-9842B69A8115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4FFCE651-4B56-44C3-8B8D-BDC9B3E0B2AC}">
      <dgm:prSet phldrT="[Текст]" custT="1"/>
      <dgm:spPr/>
      <dgm:t>
        <a:bodyPr/>
        <a:lstStyle/>
        <a:p>
          <a:pPr algn="ctr"/>
          <a:r>
            <a:rPr lang="ru-RU" sz="2000" dirty="0">
              <a:solidFill>
                <a:srgbClr val="002060"/>
              </a:solidFill>
            </a:rPr>
            <a:t>Работа с текстом</a:t>
          </a:r>
        </a:p>
      </dgm:t>
    </dgm:pt>
    <dgm:pt modelId="{5E88A162-1E6A-4968-B33A-74E795EBAA48}" type="parTrans" cxnId="{5C478FAE-25FC-44D3-B187-66BEE15789DD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2718347B-8D37-46F4-8A40-38D89D9304BE}" type="sibTrans" cxnId="{5C478FAE-25FC-44D3-B187-66BEE15789DD}">
      <dgm:prSet/>
      <dgm:spPr/>
      <dgm:t>
        <a:bodyPr/>
        <a:lstStyle/>
        <a:p>
          <a:pPr algn="ctr"/>
          <a:endParaRPr lang="ru-RU" sz="2000">
            <a:solidFill>
              <a:srgbClr val="002060"/>
            </a:solidFill>
          </a:endParaRPr>
        </a:p>
      </dgm:t>
    </dgm:pt>
    <dgm:pt modelId="{353CC79F-249B-4C7E-8C41-ADEB59F05655}" type="pres">
      <dgm:prSet presAssocID="{F84A0331-B76A-4BDF-B69A-55CC0FC9B7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66AE07-C4F1-4883-B298-1265BE278324}" type="pres">
      <dgm:prSet presAssocID="{F84A0331-B76A-4BDF-B69A-55CC0FC9B7E6}" presName="bkgdShp" presStyleLbl="alignAccFollowNode1" presStyleIdx="0" presStyleCnt="1"/>
      <dgm:spPr/>
    </dgm:pt>
    <dgm:pt modelId="{41F48BA1-3B0D-4041-BAC9-914B2D00402C}" type="pres">
      <dgm:prSet presAssocID="{F84A0331-B76A-4BDF-B69A-55CC0FC9B7E6}" presName="linComp" presStyleCnt="0"/>
      <dgm:spPr/>
    </dgm:pt>
    <dgm:pt modelId="{54CF0D58-C1A2-4602-8E3A-9627AC99DD5D}" type="pres">
      <dgm:prSet presAssocID="{EF099B68-7D67-44A7-906F-8872C9BB5574}" presName="compNode" presStyleCnt="0"/>
      <dgm:spPr/>
    </dgm:pt>
    <dgm:pt modelId="{D627D6AE-A76A-48BC-B018-30103F882C17}" type="pres">
      <dgm:prSet presAssocID="{EF099B68-7D67-44A7-906F-8872C9BB5574}" presName="node" presStyleLbl="node1" presStyleIdx="0" presStyleCnt="5" custScaleX="11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B92CB-018B-428A-907E-0331B6FFDF74}" type="pres">
      <dgm:prSet presAssocID="{EF099B68-7D67-44A7-906F-8872C9BB5574}" presName="invisiNode" presStyleLbl="node1" presStyleIdx="0" presStyleCnt="5"/>
      <dgm:spPr/>
    </dgm:pt>
    <dgm:pt modelId="{4FC601BA-BFA0-45C1-B32F-8045C01CDEE3}" type="pres">
      <dgm:prSet presAssocID="{EF099B68-7D67-44A7-906F-8872C9BB5574}" presName="imagNode" presStyleLbl="fgImgPlace1" presStyleIdx="0" presStyleCnt="5" custScaleX="7486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D9B782B-AFE2-400D-BE71-370C9FC0C67C}" type="pres">
      <dgm:prSet presAssocID="{C2477836-2F0A-4CD3-956E-0836A5AEE95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54FAE9-B794-424E-92B9-4989B8FB0355}" type="pres">
      <dgm:prSet presAssocID="{1EF92872-EC1D-4859-962F-35AFC4560F73}" presName="compNode" presStyleCnt="0"/>
      <dgm:spPr/>
    </dgm:pt>
    <dgm:pt modelId="{D42E6C03-8572-4F9A-8F19-CD7EC775C349}" type="pres">
      <dgm:prSet presAssocID="{1EF92872-EC1D-4859-962F-35AFC4560F7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785F5-D833-4526-8DD0-AD730D5BDFAF}" type="pres">
      <dgm:prSet presAssocID="{1EF92872-EC1D-4859-962F-35AFC4560F73}" presName="invisiNode" presStyleLbl="node1" presStyleIdx="1" presStyleCnt="5"/>
      <dgm:spPr/>
    </dgm:pt>
    <dgm:pt modelId="{C28E4972-3CAC-46AE-9769-C734810BAC3D}" type="pres">
      <dgm:prSet presAssocID="{1EF92872-EC1D-4859-962F-35AFC4560F73}" presName="imagNode" presStyleLbl="fgImgPlace1" presStyleIdx="1" presStyleCnt="5" custScaleX="81155" custLinFactNeighborX="-2027" custLinFactNeighborY="157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50C781-A2FA-40C1-8319-7F00BA4DBDEA}" type="pres">
      <dgm:prSet presAssocID="{3F51B691-A013-4F7E-AAFC-05EDF24687A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99B1CC9-6AF6-46A2-A7FA-843234A75890}" type="pres">
      <dgm:prSet presAssocID="{D4AA696E-E2CC-4138-8A00-55F654BDAD0A}" presName="compNode" presStyleCnt="0"/>
      <dgm:spPr/>
    </dgm:pt>
    <dgm:pt modelId="{6CF4BE32-A510-40C0-A787-1CD84EA47E99}" type="pres">
      <dgm:prSet presAssocID="{D4AA696E-E2CC-4138-8A00-55F654BDAD0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D1474-91EC-4979-9EA9-46B82B3A78B1}" type="pres">
      <dgm:prSet presAssocID="{D4AA696E-E2CC-4138-8A00-55F654BDAD0A}" presName="invisiNode" presStyleLbl="node1" presStyleIdx="2" presStyleCnt="5"/>
      <dgm:spPr/>
    </dgm:pt>
    <dgm:pt modelId="{2E8D49F7-7103-43D5-B45F-812560A989DF}" type="pres">
      <dgm:prSet presAssocID="{D4AA696E-E2CC-4138-8A00-55F654BDAD0A}" presName="imagNode" presStyleLbl="fgImgPlace1" presStyleIdx="2" presStyleCnt="5" custScaleX="73999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7F77D0-06C5-431F-82BD-AD40542BE6CE}" type="pres">
      <dgm:prSet presAssocID="{155CBE36-F850-4307-B201-B21DFBEF761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55B50EF-9EB7-4FAA-A581-6B3A6C61BDC2}" type="pres">
      <dgm:prSet presAssocID="{D6281CA9-1095-41B2-B249-5932527844F1}" presName="compNode" presStyleCnt="0"/>
      <dgm:spPr/>
    </dgm:pt>
    <dgm:pt modelId="{FCE4A948-8B87-4574-AA0E-A31BD1661BFB}" type="pres">
      <dgm:prSet presAssocID="{D6281CA9-1095-41B2-B249-5932527844F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FF94A-8FD8-4966-A34E-DB8941996B3A}" type="pres">
      <dgm:prSet presAssocID="{D6281CA9-1095-41B2-B249-5932527844F1}" presName="invisiNode" presStyleLbl="node1" presStyleIdx="3" presStyleCnt="5"/>
      <dgm:spPr/>
    </dgm:pt>
    <dgm:pt modelId="{0504C8FE-8AFA-44B4-A039-0D0A45CBE4AD}" type="pres">
      <dgm:prSet presAssocID="{D6281CA9-1095-41B2-B249-5932527844F1}" presName="imagNode" presStyleLbl="fgImgPlace1" presStyleIdx="3" presStyleCnt="5" custScaleX="80019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E7E676B-F044-43DF-A1D3-BE2691DFCF33}" type="pres">
      <dgm:prSet presAssocID="{855FFC74-FE2D-472D-A0FD-9753B4E198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0BD978E-254C-4D5F-9D47-3B41CE9ADB7A}" type="pres">
      <dgm:prSet presAssocID="{4FFCE651-4B56-44C3-8B8D-BDC9B3E0B2AC}" presName="compNode" presStyleCnt="0"/>
      <dgm:spPr/>
    </dgm:pt>
    <dgm:pt modelId="{E369AE90-F70F-4E8A-9FFA-E48066E7F13F}" type="pres">
      <dgm:prSet presAssocID="{4FFCE651-4B56-44C3-8B8D-BDC9B3E0B2A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A802A-D9CE-4ABE-A99E-29B38DD6FC2F}" type="pres">
      <dgm:prSet presAssocID="{4FFCE651-4B56-44C3-8B8D-BDC9B3E0B2AC}" presName="invisiNode" presStyleLbl="node1" presStyleIdx="4" presStyleCnt="5"/>
      <dgm:spPr/>
    </dgm:pt>
    <dgm:pt modelId="{3AC6B45A-1554-4E69-A952-39F5D3B5B32E}" type="pres">
      <dgm:prSet presAssocID="{4FFCE651-4B56-44C3-8B8D-BDC9B3E0B2AC}" presName="imagNode" presStyleLbl="fgImgPlace1" presStyleIdx="4" presStyleCnt="5" custScaleX="75904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2210EE29-48DC-4994-8C04-9842B69A8115}" srcId="{F84A0331-B76A-4BDF-B69A-55CC0FC9B7E6}" destId="{D6281CA9-1095-41B2-B249-5932527844F1}" srcOrd="3" destOrd="0" parTransId="{1B2DDE68-B1AC-47B0-89F4-0D4CB91801FA}" sibTransId="{855FFC74-FE2D-472D-A0FD-9753B4E198FC}"/>
    <dgm:cxn modelId="{D0DCB4D1-908A-4014-A744-9095BA3E1272}" type="presOf" srcId="{F84A0331-B76A-4BDF-B69A-55CC0FC9B7E6}" destId="{353CC79F-249B-4C7E-8C41-ADEB59F05655}" srcOrd="0" destOrd="0" presId="urn:microsoft.com/office/officeart/2005/8/layout/pList2"/>
    <dgm:cxn modelId="{5C478FAE-25FC-44D3-B187-66BEE15789DD}" srcId="{F84A0331-B76A-4BDF-B69A-55CC0FC9B7E6}" destId="{4FFCE651-4B56-44C3-8B8D-BDC9B3E0B2AC}" srcOrd="4" destOrd="0" parTransId="{5E88A162-1E6A-4968-B33A-74E795EBAA48}" sibTransId="{2718347B-8D37-46F4-8A40-38D89D9304BE}"/>
    <dgm:cxn modelId="{93B929B4-3591-45C5-8204-5B6B816EFE9F}" type="presOf" srcId="{D6281CA9-1095-41B2-B249-5932527844F1}" destId="{FCE4A948-8B87-4574-AA0E-A31BD1661BFB}" srcOrd="0" destOrd="0" presId="urn:microsoft.com/office/officeart/2005/8/layout/pList2"/>
    <dgm:cxn modelId="{7635BBF2-2AE4-48B9-AF06-C84A1B472D13}" type="presOf" srcId="{C2477836-2F0A-4CD3-956E-0836A5AEE95D}" destId="{7D9B782B-AFE2-400D-BE71-370C9FC0C67C}" srcOrd="0" destOrd="0" presId="urn:microsoft.com/office/officeart/2005/8/layout/pList2"/>
    <dgm:cxn modelId="{23C499C8-8940-4056-87DD-56691E3D2BCE}" srcId="{F84A0331-B76A-4BDF-B69A-55CC0FC9B7E6}" destId="{D4AA696E-E2CC-4138-8A00-55F654BDAD0A}" srcOrd="2" destOrd="0" parTransId="{0455BA94-5495-473F-983D-7BA1458593C7}" sibTransId="{155CBE36-F850-4307-B201-B21DFBEF7611}"/>
    <dgm:cxn modelId="{9A45D71E-283C-4C73-AB38-742A3DE7E490}" srcId="{F84A0331-B76A-4BDF-B69A-55CC0FC9B7E6}" destId="{EF099B68-7D67-44A7-906F-8872C9BB5574}" srcOrd="0" destOrd="0" parTransId="{5C53436C-BB9D-432D-B149-CB2043508275}" sibTransId="{C2477836-2F0A-4CD3-956E-0836A5AEE95D}"/>
    <dgm:cxn modelId="{9206F87C-A98C-4C4A-B56D-C8AD9FDDEFB8}" type="presOf" srcId="{EF099B68-7D67-44A7-906F-8872C9BB5574}" destId="{D627D6AE-A76A-48BC-B018-30103F882C17}" srcOrd="0" destOrd="0" presId="urn:microsoft.com/office/officeart/2005/8/layout/pList2"/>
    <dgm:cxn modelId="{1A69201E-3195-42B8-89F9-6730FDEFF1AA}" type="presOf" srcId="{855FFC74-FE2D-472D-A0FD-9753B4E198FC}" destId="{0E7E676B-F044-43DF-A1D3-BE2691DFCF33}" srcOrd="0" destOrd="0" presId="urn:microsoft.com/office/officeart/2005/8/layout/pList2"/>
    <dgm:cxn modelId="{B5BCA112-D27A-4D22-82DC-7EAA19AB68FC}" type="presOf" srcId="{1EF92872-EC1D-4859-962F-35AFC4560F73}" destId="{D42E6C03-8572-4F9A-8F19-CD7EC775C349}" srcOrd="0" destOrd="0" presId="urn:microsoft.com/office/officeart/2005/8/layout/pList2"/>
    <dgm:cxn modelId="{D63332A6-B012-4386-B622-AC2932D7830A}" type="presOf" srcId="{4FFCE651-4B56-44C3-8B8D-BDC9B3E0B2AC}" destId="{E369AE90-F70F-4E8A-9FFA-E48066E7F13F}" srcOrd="0" destOrd="0" presId="urn:microsoft.com/office/officeart/2005/8/layout/pList2"/>
    <dgm:cxn modelId="{B919E0C5-CE7F-435E-A61E-8EF082F371AA}" type="presOf" srcId="{D4AA696E-E2CC-4138-8A00-55F654BDAD0A}" destId="{6CF4BE32-A510-40C0-A787-1CD84EA47E99}" srcOrd="0" destOrd="0" presId="urn:microsoft.com/office/officeart/2005/8/layout/pList2"/>
    <dgm:cxn modelId="{3F80DA7B-974A-44DB-94C0-12F031E20DB7}" srcId="{F84A0331-B76A-4BDF-B69A-55CC0FC9B7E6}" destId="{1EF92872-EC1D-4859-962F-35AFC4560F73}" srcOrd="1" destOrd="0" parTransId="{63E7E4DB-9079-46B3-BAEE-0ADFD76BD414}" sibTransId="{3F51B691-A013-4F7E-AAFC-05EDF24687AC}"/>
    <dgm:cxn modelId="{993E6F81-9684-453C-8E56-32464F208BC7}" type="presOf" srcId="{3F51B691-A013-4F7E-AAFC-05EDF24687AC}" destId="{9850C781-A2FA-40C1-8319-7F00BA4DBDEA}" srcOrd="0" destOrd="0" presId="urn:microsoft.com/office/officeart/2005/8/layout/pList2"/>
    <dgm:cxn modelId="{F09CA82A-800C-421E-9992-60C6DBB6CAF3}" type="presOf" srcId="{155CBE36-F850-4307-B201-B21DFBEF7611}" destId="{2F7F77D0-06C5-431F-82BD-AD40542BE6CE}" srcOrd="0" destOrd="0" presId="urn:microsoft.com/office/officeart/2005/8/layout/pList2"/>
    <dgm:cxn modelId="{B3410F91-6CDF-4FB5-9706-EE1D59FB200F}" type="presParOf" srcId="{353CC79F-249B-4C7E-8C41-ADEB59F05655}" destId="{C266AE07-C4F1-4883-B298-1265BE278324}" srcOrd="0" destOrd="0" presId="urn:microsoft.com/office/officeart/2005/8/layout/pList2"/>
    <dgm:cxn modelId="{55CD650A-C4FC-4520-B0BB-A8476764B24D}" type="presParOf" srcId="{353CC79F-249B-4C7E-8C41-ADEB59F05655}" destId="{41F48BA1-3B0D-4041-BAC9-914B2D00402C}" srcOrd="1" destOrd="0" presId="urn:microsoft.com/office/officeart/2005/8/layout/pList2"/>
    <dgm:cxn modelId="{9F588FF0-2228-450E-945D-35921FE9FB18}" type="presParOf" srcId="{41F48BA1-3B0D-4041-BAC9-914B2D00402C}" destId="{54CF0D58-C1A2-4602-8E3A-9627AC99DD5D}" srcOrd="0" destOrd="0" presId="urn:microsoft.com/office/officeart/2005/8/layout/pList2"/>
    <dgm:cxn modelId="{8EFD3B1B-B29F-486C-AF42-50B57978FA04}" type="presParOf" srcId="{54CF0D58-C1A2-4602-8E3A-9627AC99DD5D}" destId="{D627D6AE-A76A-48BC-B018-30103F882C17}" srcOrd="0" destOrd="0" presId="urn:microsoft.com/office/officeart/2005/8/layout/pList2"/>
    <dgm:cxn modelId="{4005C7DF-E55B-4B28-BBAB-C106B230948A}" type="presParOf" srcId="{54CF0D58-C1A2-4602-8E3A-9627AC99DD5D}" destId="{0E3B92CB-018B-428A-907E-0331B6FFDF74}" srcOrd="1" destOrd="0" presId="urn:microsoft.com/office/officeart/2005/8/layout/pList2"/>
    <dgm:cxn modelId="{B3AFD884-C042-43DF-A403-4852F425CD60}" type="presParOf" srcId="{54CF0D58-C1A2-4602-8E3A-9627AC99DD5D}" destId="{4FC601BA-BFA0-45C1-B32F-8045C01CDEE3}" srcOrd="2" destOrd="0" presId="urn:microsoft.com/office/officeart/2005/8/layout/pList2"/>
    <dgm:cxn modelId="{71A49F5D-E3BF-4FE7-B95F-A4523F3A691A}" type="presParOf" srcId="{41F48BA1-3B0D-4041-BAC9-914B2D00402C}" destId="{7D9B782B-AFE2-400D-BE71-370C9FC0C67C}" srcOrd="1" destOrd="0" presId="urn:microsoft.com/office/officeart/2005/8/layout/pList2"/>
    <dgm:cxn modelId="{23ECE70B-C1F3-4F0C-B152-4FF621996CD8}" type="presParOf" srcId="{41F48BA1-3B0D-4041-BAC9-914B2D00402C}" destId="{E454FAE9-B794-424E-92B9-4989B8FB0355}" srcOrd="2" destOrd="0" presId="urn:microsoft.com/office/officeart/2005/8/layout/pList2"/>
    <dgm:cxn modelId="{70194CF7-2C28-48A8-A3C9-98EE992B3582}" type="presParOf" srcId="{E454FAE9-B794-424E-92B9-4989B8FB0355}" destId="{D42E6C03-8572-4F9A-8F19-CD7EC775C349}" srcOrd="0" destOrd="0" presId="urn:microsoft.com/office/officeart/2005/8/layout/pList2"/>
    <dgm:cxn modelId="{881C2F7E-5A8E-4FB9-A069-30C956893F59}" type="presParOf" srcId="{E454FAE9-B794-424E-92B9-4989B8FB0355}" destId="{733785F5-D833-4526-8DD0-AD730D5BDFAF}" srcOrd="1" destOrd="0" presId="urn:microsoft.com/office/officeart/2005/8/layout/pList2"/>
    <dgm:cxn modelId="{CF59C7B7-7C02-48C2-BCDC-A8111B2DE33E}" type="presParOf" srcId="{E454FAE9-B794-424E-92B9-4989B8FB0355}" destId="{C28E4972-3CAC-46AE-9769-C734810BAC3D}" srcOrd="2" destOrd="0" presId="urn:microsoft.com/office/officeart/2005/8/layout/pList2"/>
    <dgm:cxn modelId="{06A83473-E134-4F2A-AFFC-75CCCFE79E0C}" type="presParOf" srcId="{41F48BA1-3B0D-4041-BAC9-914B2D00402C}" destId="{9850C781-A2FA-40C1-8319-7F00BA4DBDEA}" srcOrd="3" destOrd="0" presId="urn:microsoft.com/office/officeart/2005/8/layout/pList2"/>
    <dgm:cxn modelId="{1DB51E3C-5425-4FBF-A28B-BE75D852D670}" type="presParOf" srcId="{41F48BA1-3B0D-4041-BAC9-914B2D00402C}" destId="{499B1CC9-6AF6-46A2-A7FA-843234A75890}" srcOrd="4" destOrd="0" presId="urn:microsoft.com/office/officeart/2005/8/layout/pList2"/>
    <dgm:cxn modelId="{3AAB0B2A-6E78-449C-A4A2-BF5CF8C79A95}" type="presParOf" srcId="{499B1CC9-6AF6-46A2-A7FA-843234A75890}" destId="{6CF4BE32-A510-40C0-A787-1CD84EA47E99}" srcOrd="0" destOrd="0" presId="urn:microsoft.com/office/officeart/2005/8/layout/pList2"/>
    <dgm:cxn modelId="{960F70F0-6C3B-44FC-AAD3-321C733C95CB}" type="presParOf" srcId="{499B1CC9-6AF6-46A2-A7FA-843234A75890}" destId="{F40D1474-91EC-4979-9EA9-46B82B3A78B1}" srcOrd="1" destOrd="0" presId="urn:microsoft.com/office/officeart/2005/8/layout/pList2"/>
    <dgm:cxn modelId="{9604542C-07D1-4DD3-9892-1E1807EE75C1}" type="presParOf" srcId="{499B1CC9-6AF6-46A2-A7FA-843234A75890}" destId="{2E8D49F7-7103-43D5-B45F-812560A989DF}" srcOrd="2" destOrd="0" presId="urn:microsoft.com/office/officeart/2005/8/layout/pList2"/>
    <dgm:cxn modelId="{25916F85-E033-4877-BF1B-C2F24FC639B9}" type="presParOf" srcId="{41F48BA1-3B0D-4041-BAC9-914B2D00402C}" destId="{2F7F77D0-06C5-431F-82BD-AD40542BE6CE}" srcOrd="5" destOrd="0" presId="urn:microsoft.com/office/officeart/2005/8/layout/pList2"/>
    <dgm:cxn modelId="{9D727293-70BB-4C2E-8EB5-53638D3B1C10}" type="presParOf" srcId="{41F48BA1-3B0D-4041-BAC9-914B2D00402C}" destId="{155B50EF-9EB7-4FAA-A581-6B3A6C61BDC2}" srcOrd="6" destOrd="0" presId="urn:microsoft.com/office/officeart/2005/8/layout/pList2"/>
    <dgm:cxn modelId="{048D417B-F343-45EF-8295-8410E8158ABF}" type="presParOf" srcId="{155B50EF-9EB7-4FAA-A581-6B3A6C61BDC2}" destId="{FCE4A948-8B87-4574-AA0E-A31BD1661BFB}" srcOrd="0" destOrd="0" presId="urn:microsoft.com/office/officeart/2005/8/layout/pList2"/>
    <dgm:cxn modelId="{10CEF597-2F4E-4A9B-9C38-CD37693E83E3}" type="presParOf" srcId="{155B50EF-9EB7-4FAA-A581-6B3A6C61BDC2}" destId="{99EFF94A-8FD8-4966-A34E-DB8941996B3A}" srcOrd="1" destOrd="0" presId="urn:microsoft.com/office/officeart/2005/8/layout/pList2"/>
    <dgm:cxn modelId="{4D899DBB-7878-4103-8D8A-7F576E5C3545}" type="presParOf" srcId="{155B50EF-9EB7-4FAA-A581-6B3A6C61BDC2}" destId="{0504C8FE-8AFA-44B4-A039-0D0A45CBE4AD}" srcOrd="2" destOrd="0" presId="urn:microsoft.com/office/officeart/2005/8/layout/pList2"/>
    <dgm:cxn modelId="{F6BA7AD4-84F1-49D2-AC2B-B5EC5FC80891}" type="presParOf" srcId="{41F48BA1-3B0D-4041-BAC9-914B2D00402C}" destId="{0E7E676B-F044-43DF-A1D3-BE2691DFCF33}" srcOrd="7" destOrd="0" presId="urn:microsoft.com/office/officeart/2005/8/layout/pList2"/>
    <dgm:cxn modelId="{82CE8F08-7B22-48F8-AED8-E35A6AD8465C}" type="presParOf" srcId="{41F48BA1-3B0D-4041-BAC9-914B2D00402C}" destId="{F0BD978E-254C-4D5F-9D47-3B41CE9ADB7A}" srcOrd="8" destOrd="0" presId="urn:microsoft.com/office/officeart/2005/8/layout/pList2"/>
    <dgm:cxn modelId="{7DCB1CAA-10E2-4B22-A256-892F97D517C9}" type="presParOf" srcId="{F0BD978E-254C-4D5F-9D47-3B41CE9ADB7A}" destId="{E369AE90-F70F-4E8A-9FFA-E48066E7F13F}" srcOrd="0" destOrd="0" presId="urn:microsoft.com/office/officeart/2005/8/layout/pList2"/>
    <dgm:cxn modelId="{A648CCFE-EDD5-43B8-92D2-4305A5CAF888}" type="presParOf" srcId="{F0BD978E-254C-4D5F-9D47-3B41CE9ADB7A}" destId="{989A802A-D9CE-4ABE-A99E-29B38DD6FC2F}" srcOrd="1" destOrd="0" presId="urn:microsoft.com/office/officeart/2005/8/layout/pList2"/>
    <dgm:cxn modelId="{BB5B80E3-D0E9-4068-B2EB-E4DA8E4F9F61}" type="presParOf" srcId="{F0BD978E-254C-4D5F-9D47-3B41CE9ADB7A}" destId="{3AC6B45A-1554-4E69-A952-39F5D3B5B32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B0F2D-62C5-4775-BC17-864CFD345867}">
      <dsp:nvSpPr>
        <dsp:cNvPr id="0" name=""/>
        <dsp:cNvSpPr/>
      </dsp:nvSpPr>
      <dsp:spPr>
        <a:xfrm>
          <a:off x="0" y="0"/>
          <a:ext cx="5488089" cy="5488089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AB536-DDF1-491D-9CC7-98BEDA3CF355}">
      <dsp:nvSpPr>
        <dsp:cNvPr id="0" name=""/>
        <dsp:cNvSpPr/>
      </dsp:nvSpPr>
      <dsp:spPr>
        <a:xfrm>
          <a:off x="3076949" y="801099"/>
          <a:ext cx="3567257" cy="12991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Человек, умеющий жить среди людей </a:t>
          </a:r>
          <a:endParaRPr lang="ru-RU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367" y="864517"/>
        <a:ext cx="3440421" cy="1172297"/>
      </dsp:txXfrm>
    </dsp:sp>
    <dsp:sp modelId="{74D8FA8E-CA8A-42CB-BEAD-A81E403E7A19}">
      <dsp:nvSpPr>
        <dsp:cNvPr id="0" name=""/>
        <dsp:cNvSpPr/>
      </dsp:nvSpPr>
      <dsp:spPr>
        <a:xfrm>
          <a:off x="2519493" y="2510252"/>
          <a:ext cx="3567257" cy="12991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 самостоятельный</a:t>
          </a:r>
          <a:endParaRPr lang="ru-RU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82911" y="2573670"/>
        <a:ext cx="3440421" cy="1172297"/>
      </dsp:txXfrm>
    </dsp:sp>
    <dsp:sp modelId="{23824C51-7A64-4AE1-B028-C2E7B1BC796D}">
      <dsp:nvSpPr>
        <dsp:cNvPr id="0" name=""/>
        <dsp:cNvSpPr/>
      </dsp:nvSpPr>
      <dsp:spPr>
        <a:xfrm>
          <a:off x="1022850" y="4187200"/>
          <a:ext cx="3567257" cy="12991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Человек познающий</a:t>
          </a:r>
          <a:endParaRPr lang="ru-RU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86268" y="4250618"/>
        <a:ext cx="3440421" cy="11722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66AE07-C4F1-4883-B298-1265BE278324}">
      <dsp:nvSpPr>
        <dsp:cNvPr id="0" name=""/>
        <dsp:cNvSpPr/>
      </dsp:nvSpPr>
      <dsp:spPr>
        <a:xfrm>
          <a:off x="0" y="0"/>
          <a:ext cx="11787032" cy="1799542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C601BA-BFA0-45C1-B32F-8045C01CDEE3}">
      <dsp:nvSpPr>
        <dsp:cNvPr id="0" name=""/>
        <dsp:cNvSpPr/>
      </dsp:nvSpPr>
      <dsp:spPr>
        <a:xfrm>
          <a:off x="775207" y="239938"/>
          <a:ext cx="1488544" cy="13196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27D6AE-A76A-48BC-B018-30103F882C17}">
      <dsp:nvSpPr>
        <dsp:cNvPr id="0" name=""/>
        <dsp:cNvSpPr/>
      </dsp:nvSpPr>
      <dsp:spPr>
        <a:xfrm rot="10800000">
          <a:off x="354524" y="1799542"/>
          <a:ext cx="2329910" cy="219944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Технологический процесс</a:t>
          </a:r>
          <a:endParaRPr lang="ru-RU" sz="2000" kern="1200" dirty="0">
            <a:solidFill>
              <a:srgbClr val="002060"/>
            </a:solidFill>
          </a:endParaRPr>
        </a:p>
      </dsp:txBody>
      <dsp:txXfrm rot="10800000">
        <a:off x="422164" y="1799542"/>
        <a:ext cx="2194630" cy="2131800"/>
      </dsp:txXfrm>
    </dsp:sp>
    <dsp:sp modelId="{C28E4972-3CAC-46AE-9769-C734810BAC3D}">
      <dsp:nvSpPr>
        <dsp:cNvPr id="0" name=""/>
        <dsp:cNvSpPr/>
      </dsp:nvSpPr>
      <dsp:spPr>
        <a:xfrm>
          <a:off x="3030291" y="260723"/>
          <a:ext cx="1613522" cy="13196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2E6C03-8572-4F9A-8F19-CD7EC775C349}">
      <dsp:nvSpPr>
        <dsp:cNvPr id="0" name=""/>
        <dsp:cNvSpPr/>
      </dsp:nvSpPr>
      <dsp:spPr>
        <a:xfrm rot="10800000">
          <a:off x="2883254" y="1799542"/>
          <a:ext cx="1988198" cy="219944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002060"/>
              </a:solidFill>
            </a:rPr>
            <a:t>Метод проектов</a:t>
          </a:r>
        </a:p>
      </dsp:txBody>
      <dsp:txXfrm rot="10800000">
        <a:off x="2944398" y="1799542"/>
        <a:ext cx="1865910" cy="2138296"/>
      </dsp:txXfrm>
    </dsp:sp>
    <dsp:sp modelId="{2E8D49F7-7103-43D5-B45F-812560A989DF}">
      <dsp:nvSpPr>
        <dsp:cNvPr id="0" name=""/>
        <dsp:cNvSpPr/>
      </dsp:nvSpPr>
      <dsp:spPr>
        <a:xfrm>
          <a:off x="5328748" y="239938"/>
          <a:ext cx="1471247" cy="13196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F4BE32-A510-40C0-A787-1CD84EA47E99}">
      <dsp:nvSpPr>
        <dsp:cNvPr id="0" name=""/>
        <dsp:cNvSpPr/>
      </dsp:nvSpPr>
      <dsp:spPr>
        <a:xfrm rot="10800000">
          <a:off x="5070273" y="1799542"/>
          <a:ext cx="1988198" cy="219944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002060"/>
              </a:solidFill>
            </a:rPr>
            <a:t>Игровые методы</a:t>
          </a:r>
        </a:p>
      </dsp:txBody>
      <dsp:txXfrm rot="10800000">
        <a:off x="5131417" y="1799542"/>
        <a:ext cx="1865910" cy="2138296"/>
      </dsp:txXfrm>
    </dsp:sp>
    <dsp:sp modelId="{0504C8FE-8AFA-44B4-A039-0D0A45CBE4AD}">
      <dsp:nvSpPr>
        <dsp:cNvPr id="0" name=""/>
        <dsp:cNvSpPr/>
      </dsp:nvSpPr>
      <dsp:spPr>
        <a:xfrm>
          <a:off x="7455922" y="239938"/>
          <a:ext cx="1590936" cy="13196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E4A948-8B87-4574-AA0E-A31BD1661BFB}">
      <dsp:nvSpPr>
        <dsp:cNvPr id="0" name=""/>
        <dsp:cNvSpPr/>
      </dsp:nvSpPr>
      <dsp:spPr>
        <a:xfrm rot="10800000">
          <a:off x="7257291" y="1799542"/>
          <a:ext cx="1988198" cy="219944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002060"/>
              </a:solidFill>
            </a:rPr>
            <a:t>Проблемное обучение</a:t>
          </a:r>
        </a:p>
      </dsp:txBody>
      <dsp:txXfrm rot="10800000">
        <a:off x="7318435" y="1799542"/>
        <a:ext cx="1865910" cy="2138296"/>
      </dsp:txXfrm>
    </dsp:sp>
    <dsp:sp modelId="{3AC6B45A-1554-4E69-A952-39F5D3B5B32E}">
      <dsp:nvSpPr>
        <dsp:cNvPr id="0" name=""/>
        <dsp:cNvSpPr/>
      </dsp:nvSpPr>
      <dsp:spPr>
        <a:xfrm>
          <a:off x="9683847" y="239938"/>
          <a:ext cx="1509122" cy="13196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69AE90-F70F-4E8A-9FFA-E48066E7F13F}">
      <dsp:nvSpPr>
        <dsp:cNvPr id="0" name=""/>
        <dsp:cNvSpPr/>
      </dsp:nvSpPr>
      <dsp:spPr>
        <a:xfrm rot="10800000">
          <a:off x="9444309" y="1799542"/>
          <a:ext cx="1988198" cy="219944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002060"/>
              </a:solidFill>
            </a:rPr>
            <a:t>Работа с текстом</a:t>
          </a:r>
        </a:p>
      </dsp:txBody>
      <dsp:txXfrm rot="10800000">
        <a:off x="9505453" y="1799542"/>
        <a:ext cx="1865910" cy="2138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9FA79-E64A-4E39-8DA2-BB127AE9EAE6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E6F26-F25F-4388-89EA-84FCAF5B5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599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263525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74320" y="3486150"/>
            <a:ext cx="6320790" cy="5314949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84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263525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74320" y="3486150"/>
            <a:ext cx="6320790" cy="531494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40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>
            <a:extLst>
              <a:ext uri="{FF2B5EF4-FFF2-40B4-BE49-F238E27FC236}">
                <a16:creationId xmlns:a16="http://schemas.microsoft.com/office/drawing/2014/main" xmlns="" id="{E408D084-5152-47EA-A6B6-42A759FD0F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95543ADB-EB0F-4E74-8295-962E59C9D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4D5A0-A431-46A0-8C78-415992E233E4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69138216-35DE-4ED3-8A10-A0DB758F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3BF643E8-F073-407F-866E-54EBE7512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19049-2F63-4ADE-89B3-4B7D157DAC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33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58F466-795F-456E-943E-1015C8BB5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C5CBF-D5B0-469F-AA9C-CEA0CE377199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A1D0A8E-C3B7-49C1-8589-EFB363127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A12BDB-6CE5-488C-A7C7-C37747759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922B4-59C1-4C17-BD3A-24B7A92328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696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3093513-ABF5-4C0F-97A4-F32E3DF6D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8166E-615F-409D-99F4-9C5D3436D68E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BFEB97-1EFE-4732-9C3E-396C0247F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A303CB-A54F-4CDE-87AE-6387B61F3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7D8B0-ADA2-4F9F-AACF-2D6002E258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1192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7D4A9A8-E8E5-4C40-B66B-11847E4B1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2F9B-6452-48D2-A355-A6FB4B3A9A5B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982545-B9D6-4BD5-8253-23FB9DE1B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696A00-AB83-4841-8081-1497D9565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F8D92-41B5-4CAE-9D0B-AB5F6C2404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411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BC99FA-FB5A-40B1-939E-A407CB234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7B0D1-1C88-4886-AF3D-5DD3A809F114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3E2CB03-34D0-4371-9B05-DC7BDCCB5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F92B2F-CF01-4C8A-AC06-6ABF39D45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DBC5C-C8F6-4155-ABAA-EE9789DCE5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12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E125A81E-F620-4017-A429-5BAEA76C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4FD15-A421-4406-8D97-A8E1440674A2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6BBAC6B9-6BC1-4F5E-9094-9CD02FA57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6CC4FDD8-22F1-4EBB-A621-BE0E2F2EC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AB680-4088-4057-BAF2-7587E0F06E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37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DE5D9E99-BE60-43FB-9590-00D865AE8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43F5B-E4EE-4EFC-AC24-9A721F7EFED6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97AE6027-B970-41CC-8841-481C50B7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3492B5CC-F371-4DEA-B0AD-D2B3CE30C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E0C0C-53A3-4F52-84DA-2057EA13D5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481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75442EB9-23D8-4756-AC25-784BD037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E8C32-3F49-4476-A240-E929450BAE56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E3D9CA9B-4733-4F2D-9B25-A3BB0890F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9615E958-4EAE-4A1F-88A8-08B94C164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5800C-B652-484D-BEE6-4B1B6ECFD0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28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7520BA00-58DE-4710-8310-D34E0C73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865B-6D25-408C-90D3-C3E4B82FA3B5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A7E0B438-FA67-4197-B9C7-1EDB24353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70002005-22CF-4704-9DBD-C412B51D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EBCD1-7233-4B7F-9216-55758350E0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469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2DC457FB-0E0E-4476-9E3A-DD9813110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D4D91-8EA4-49CC-A9DD-1B19FC1C82BC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ADE6410A-CCAD-442B-AF9A-CC9810DEC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2E448994-176A-4C10-A8A2-7551077B7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774F4-92F3-462D-812F-B28DAF9A0B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527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CB88A020-DCAB-4B12-BE9A-B739EE0A3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1F791-BE78-4D72-BD11-614542E32017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9E606CD0-DA96-4896-9889-96F13C1D1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97CC8C5F-DA27-4173-8518-D6DEE007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61E5-7A19-4AAA-A990-7C59BFB81D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285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>
            <a:extLst>
              <a:ext uri="{FF2B5EF4-FFF2-40B4-BE49-F238E27FC236}">
                <a16:creationId xmlns:a16="http://schemas.microsoft.com/office/drawing/2014/main" xmlns="" id="{36E9C0B0-18E8-49BE-9158-78A28CDEA37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>
            <a:extLst>
              <a:ext uri="{FF2B5EF4-FFF2-40B4-BE49-F238E27FC236}">
                <a16:creationId xmlns:a16="http://schemas.microsoft.com/office/drawing/2014/main" xmlns="" id="{EF58F57B-0F9A-489A-BC17-7C878C52007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8" name="Текст 2">
            <a:extLst>
              <a:ext uri="{FF2B5EF4-FFF2-40B4-BE49-F238E27FC236}">
                <a16:creationId xmlns:a16="http://schemas.microsoft.com/office/drawing/2014/main" xmlns="" id="{0D39F27B-316E-4F20-A7DD-CB5BEF3644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F463CF-2B81-4305-A415-8E1250D10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C71B19-AAE7-41F9-9A80-326E0CEBB83D}" type="datetimeFigureOut">
              <a:rPr lang="en-US"/>
              <a:pPr>
                <a:defRPr/>
              </a:pPr>
              <a:t>11/29/2022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418D0C4-B236-4498-8952-C8E4BE43F6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F8024B2-FBE5-4AF2-9469-2FD1A44C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8434503-194A-4929-9058-36196CBB80D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5ABEA"/>
            </a:gs>
            <a:gs pos="50000">
              <a:srgbClr val="BFCBF0"/>
            </a:gs>
            <a:gs pos="100000">
              <a:srgbClr val="E0E5F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4">
            <a:extLst>
              <a:ext uri="{FF2B5EF4-FFF2-40B4-BE49-F238E27FC236}">
                <a16:creationId xmlns:a16="http://schemas.microsoft.com/office/drawing/2014/main" xmlns="" id="{1B43AF78-0558-45D1-B120-C94AC3D53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7475" y="3976688"/>
            <a:ext cx="79629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076" name="Прямоугольник 1">
            <a:extLst>
              <a:ext uri="{FF2B5EF4-FFF2-40B4-BE49-F238E27FC236}">
                <a16:creationId xmlns:a16="http://schemas.microsoft.com/office/drawing/2014/main" xmlns="" id="{C86183EC-72E9-457E-AA75-F43C9DCE8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263" y="2295525"/>
            <a:ext cx="72612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НА УРОКАХ 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2806A1-9008-9BFD-91EE-D7CE16FB7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45C7776B-C545-E70A-6DBE-9D7C475711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17246C4-9055-949E-AFDF-447C9BD28528}"/>
              </a:ext>
            </a:extLst>
          </p:cNvPr>
          <p:cNvSpPr txBox="1"/>
          <p:nvPr/>
        </p:nvSpPr>
        <p:spPr>
          <a:xfrm>
            <a:off x="0" y="658574"/>
            <a:ext cx="4623372" cy="206210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Цель-разработать варианты полезного, сытного и бюджетного завтрака для студентов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30668AB-9676-C2F7-2A8D-43C1901A8FFF}"/>
              </a:ext>
            </a:extLst>
          </p:cNvPr>
          <p:cNvSpPr txBox="1"/>
          <p:nvPr/>
        </p:nvSpPr>
        <p:spPr>
          <a:xfrm>
            <a:off x="1371600" y="3657600"/>
            <a:ext cx="4623372" cy="233910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сведения о пицце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«Приготовление пиццы»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597F38F8-D9AB-4D8F-01BE-950930FC2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3" y="1027906"/>
            <a:ext cx="5017527" cy="4600575"/>
          </a:xfrm>
          <a:prstGeom prst="roundRect">
            <a:avLst>
              <a:gd name="adj" fmla="val 22598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19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841990B8-911F-3F27-29D3-52C85F8EF6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08" y="-11458"/>
            <a:ext cx="12218908" cy="686945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C7178BF-1963-8188-4A53-603A94A0DAB2}"/>
              </a:ext>
            </a:extLst>
          </p:cNvPr>
          <p:cNvSpPr txBox="1"/>
          <p:nvPr/>
        </p:nvSpPr>
        <p:spPr>
          <a:xfrm>
            <a:off x="0" y="278136"/>
            <a:ext cx="4662510" cy="6025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пиццы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CF6558B-BD41-BDC8-9B74-029E6FF2CCBD}"/>
              </a:ext>
            </a:extLst>
          </p:cNvPr>
          <p:cNvSpPr txBox="1"/>
          <p:nvPr/>
        </p:nvSpPr>
        <p:spPr>
          <a:xfrm flipH="1">
            <a:off x="0" y="1170236"/>
            <a:ext cx="5505239" cy="52629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блюдо придумали после того, как в 1552 году впервые в Европу завезли из Перу помидоры. Помимо томатов, неаполитанскую пиццу наполняли сыром, морепродуктами, мясом, грибами и овощами.
В те времена пицца считалась едой бедняков. Но однажды она полюбилась и представителем аристократии. Первой, кто не скрыла своей любви к этому народному продукту, была супруга неаполитанского короля Фердинанда IV Мария-Каролина Габсбург-Лотарингская.</a:t>
            </a: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xmlns="" id="{52004B18-097F-2C4A-ABCD-58E3D5E2C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331" y="0"/>
            <a:ext cx="3778547" cy="45010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0DF38D70-6939-BB72-099F-6700C4B8F3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662" y="2042600"/>
            <a:ext cx="3778547" cy="4708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45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0A62E5E5-6EB2-BD14-9E1E-9AA68DD8E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08" y="-23917"/>
            <a:ext cx="12192000" cy="68667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B429DBE-ED0E-EE87-E828-11FB7B228FA5}"/>
              </a:ext>
            </a:extLst>
          </p:cNvPr>
          <p:cNvSpPr txBox="1"/>
          <p:nvPr/>
        </p:nvSpPr>
        <p:spPr>
          <a:xfrm rot="10800000" flipV="1">
            <a:off x="-126004" y="71011"/>
            <a:ext cx="5433096" cy="107721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«Приготовление пиццы»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BC62F73-956F-59DF-8A85-3CE27777966E}"/>
              </a:ext>
            </a:extLst>
          </p:cNvPr>
          <p:cNvSpPr txBox="1"/>
          <p:nvPr/>
        </p:nvSpPr>
        <p:spPr>
          <a:xfrm>
            <a:off x="49101" y="1364543"/>
            <a:ext cx="5268687" cy="35394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Ингредиенты: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яйца(16 рублей)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ст. ложки майонеза(79 рублей-100гр)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ст. ложки сметаны(88 рублей-90гр)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ст. ложки муки(59 рублей-1кг)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сыра(67 рублей- 150гр)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колбасы(39, 9 рублей- 100гр)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помидор(40 рублей) 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Соль по вкусу(34 рубля-1кг)</a:t>
            </a:r>
            <a:endParaRPr lang="ru-RU" dirty="0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xmlns="" id="{23D22228-1D65-2EAD-14DF-3726CB52C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93" y="126100"/>
            <a:ext cx="2229472" cy="3154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6">
            <a:extLst>
              <a:ext uri="{FF2B5EF4-FFF2-40B4-BE49-F238E27FC236}">
                <a16:creationId xmlns:a16="http://schemas.microsoft.com/office/drawing/2014/main" xmlns="" id="{D850A8FB-E297-2D62-EF38-51C1644E60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688" y="37757"/>
            <a:ext cx="2561934" cy="3154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400ADEF9-AB54-A7B8-7541-E62BB36B91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636" y="0"/>
            <a:ext cx="2229472" cy="3154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xmlns="" id="{12CCBEF1-996D-103C-98E3-5794FCA488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93" y="3240477"/>
            <a:ext cx="2481545" cy="3449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xmlns="" id="{6605F6E6-994A-B3FE-36D1-B8AAA59D23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149" y="3452272"/>
            <a:ext cx="2229473" cy="3154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F20468CD-3B14-FBA2-F96D-167EB4DA6F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43" y="3134258"/>
            <a:ext cx="2495915" cy="36568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xmlns="" id="{C87898C3-6556-4F31-84DD-3861741A7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749" y="4632571"/>
            <a:ext cx="2210300" cy="2210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xmlns="" id="{50D39109-D7ED-A098-B924-934B94A9A9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99" y="4632571"/>
            <a:ext cx="2708048" cy="23586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066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D56BC6A3-BC90-772A-92F4-F25D49817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5407FD88-1FEB-E174-1303-554543ECA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8" y="949683"/>
            <a:ext cx="2677225" cy="2677225"/>
          </a:xfrm>
          <a:prstGeom prst="roundRect">
            <a:avLst>
              <a:gd name="adj" fmla="val 30978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0642402-1612-52E8-C5C2-E5AA09D91C0C}"/>
              </a:ext>
            </a:extLst>
          </p:cNvPr>
          <p:cNvSpPr txBox="1"/>
          <p:nvPr/>
        </p:nvSpPr>
        <p:spPr>
          <a:xfrm>
            <a:off x="318544" y="3689219"/>
            <a:ext cx="2245631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Смешиваем  в миске муку, сметану, майонез, яйца и соль. </a:t>
            </a:r>
          </a:p>
        </p:txBody>
      </p:sp>
      <p:pic>
        <p:nvPicPr>
          <p:cNvPr id="3" name="Рисунок 6">
            <a:extLst>
              <a:ext uri="{FF2B5EF4-FFF2-40B4-BE49-F238E27FC236}">
                <a16:creationId xmlns:a16="http://schemas.microsoft.com/office/drawing/2014/main" xmlns="" id="{23DC721A-6326-6F74-6228-51056C417C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21" y="1021859"/>
            <a:ext cx="2605049" cy="2605049"/>
          </a:xfrm>
          <a:prstGeom prst="roundRect">
            <a:avLst>
              <a:gd name="adj" fmla="val 2576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332C0E-743C-3915-DC07-D6145AED617A}"/>
              </a:ext>
            </a:extLst>
          </p:cNvPr>
          <p:cNvSpPr txBox="1"/>
          <p:nvPr/>
        </p:nvSpPr>
        <p:spPr>
          <a:xfrm>
            <a:off x="2779973" y="3689219"/>
            <a:ext cx="2798061" cy="13551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Хорошенько перемешиваем. По консистенции получившееся тесто должно напоминать нежирную сметану</a:t>
            </a: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xmlns="" id="{EDEB2DF2-1B68-ED8F-753A-14F1B3D3EF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36" y="1084170"/>
            <a:ext cx="2605049" cy="2605049"/>
          </a:xfrm>
          <a:prstGeom prst="roundRect">
            <a:avLst>
              <a:gd name="adj" fmla="val 28225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EB70F30-DE3F-783A-9325-0CF3C63E80B6}"/>
              </a:ext>
            </a:extLst>
          </p:cNvPr>
          <p:cNvSpPr txBox="1"/>
          <p:nvPr/>
        </p:nvSpPr>
        <p:spPr>
          <a:xfrm>
            <a:off x="5793832" y="3689219"/>
            <a:ext cx="3229603" cy="29033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Ставим на средний огонь сковороду, слегка смазываем маслом. Выливаем тесто в сковороду, сверху сразу же выкладываем начинку — тёртый сыр, нарезанную колбасу, помидоры и т.д. Верхним слоем должен быть сыр. При желании, чтобы пицца не получилась сухой, можно верхний слой промазать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ещë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сеточкой из майонеза. </a:t>
            </a:r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5137ACFC-7FBE-C8DC-3822-E9373AB69D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33" y="1084170"/>
            <a:ext cx="2605049" cy="2605049"/>
          </a:xfrm>
          <a:prstGeom prst="roundRect">
            <a:avLst>
              <a:gd name="adj" fmla="val 3009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3414D30-8C1A-BD9D-33DA-2FE0D6C0E552}"/>
              </a:ext>
            </a:extLst>
          </p:cNvPr>
          <p:cNvSpPr txBox="1"/>
          <p:nvPr/>
        </p:nvSpPr>
        <p:spPr>
          <a:xfrm>
            <a:off x="9239233" y="3689219"/>
            <a:ext cx="2541733" cy="230832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 примерно 3 минуты без крышки, после чего сбавляем огонь до медленного, накрываем сковороду крышкой и готовим пока не расплавится сыр. Как только сыр расплавится — пицца готова. </a:t>
            </a:r>
          </a:p>
        </p:txBody>
      </p:sp>
    </p:spTree>
    <p:extLst>
      <p:ext uri="{BB962C8B-B14F-4D97-AF65-F5344CB8AC3E}">
        <p14:creationId xmlns:p14="http://schemas.microsoft.com/office/powerpoint/2010/main" val="92292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398DFEBE-7431-AF0A-0D68-525E7D5BB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88"/>
            <a:ext cx="12304526" cy="68667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E9EDB9-630C-8968-E6E4-7EDEF017013E}"/>
              </a:ext>
            </a:extLst>
          </p:cNvPr>
          <p:cNvSpPr txBox="1"/>
          <p:nvPr/>
        </p:nvSpPr>
        <p:spPr>
          <a:xfrm>
            <a:off x="0" y="255345"/>
            <a:ext cx="5552937" cy="24314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получилась пицца за 422 рублей, студенческая стипендия может быть от 3 до 15 тысяч рублей в зависимости от курса, направления и ступени, на которых обучается студент. </a:t>
            </a:r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xmlns="" id="{5005A4EB-3AA2-4FCB-27D5-3EEEC022A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175" y="524430"/>
            <a:ext cx="5418667" cy="5418667"/>
          </a:xfrm>
          <a:prstGeom prst="roundRect">
            <a:avLst>
              <a:gd name="adj" fmla="val 34048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5">
            <a:extLst>
              <a:ext uri="{FF2B5EF4-FFF2-40B4-BE49-F238E27FC236}">
                <a16:creationId xmlns:a16="http://schemas.microsoft.com/office/drawing/2014/main" xmlns="" id="{86E69F98-ACEA-6C79-8C71-EA7C8CDFD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971800"/>
            <a:ext cx="3202026" cy="35417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37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>
            <a:extLst>
              <a:ext uri="{FF2B5EF4-FFF2-40B4-BE49-F238E27FC236}">
                <a16:creationId xmlns:a16="http://schemas.microsoft.com/office/drawing/2014/main" xmlns="" id="{D6F79880-840B-48F2-BCA2-15766A2D1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4275" y="1724025"/>
            <a:ext cx="10398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latin typeface="Arial" panose="020B0604020202020204" pitchFamily="34" charset="0"/>
              </a:rPr>
              <a:t>Уроки </a:t>
            </a:r>
            <a:r>
              <a:rPr lang="ru-RU" altLang="ru-RU" dirty="0">
                <a:latin typeface="Arial" panose="020B0604020202020204" pitchFamily="34" charset="0"/>
              </a:rPr>
              <a:t>технологии помогают сформировать различные навыки современного успешного человека, т.е. функционально грамотную личность.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442" y="3244334"/>
            <a:ext cx="5763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http://life.mosmetod.ru/index.php/category/uvlecheniya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9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E446C12-25D1-4450-90B5-312F2712288E}"/>
              </a:ext>
            </a:extLst>
          </p:cNvPr>
          <p:cNvSpPr/>
          <p:nvPr/>
        </p:nvSpPr>
        <p:spPr>
          <a:xfrm>
            <a:off x="6744611" y="3191921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63836051"/>
              </p:ext>
            </p:extLst>
          </p:nvPr>
        </p:nvGraphicFramePr>
        <p:xfrm>
          <a:off x="2450123" y="713419"/>
          <a:ext cx="8116922" cy="5488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192215" y="351692"/>
            <a:ext cx="7455877" cy="79717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грамотная личность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00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>
            <a:extLst>
              <a:ext uri="{FF2B5EF4-FFF2-40B4-BE49-F238E27FC236}">
                <a16:creationId xmlns:a16="http://schemas.microsoft.com/office/drawing/2014/main" xmlns="" id="{327A003E-F3A6-420C-A57E-05F4A4B81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75" y="1027113"/>
            <a:ext cx="916781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>
                <a:latin typeface="Arial" panose="020B0604020202020204" pitchFamily="34" charset="0"/>
              </a:rPr>
              <a:t>Развитие функциональной грамотности – вопрос, актуальный для педагогов, учеников и родителей. Эту задачу нужно решать только сообща. И неважно, какой предмет вы преподаете – задачи по развитию функциональной грамотности можно решать практически на любом уроке.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>
            <a:extLst>
              <a:ext uri="{FF2B5EF4-FFF2-40B4-BE49-F238E27FC236}">
                <a16:creationId xmlns:a16="http://schemas.microsoft.com/office/drawing/2014/main" xmlns="" id="{958E5AA8-54D2-4991-A1B3-57BB66486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879475"/>
            <a:ext cx="1049178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latin typeface="Arial" panose="020B0604020202020204" pitchFamily="34" charset="0"/>
              </a:rPr>
              <a:t>Бытует мнение, </a:t>
            </a:r>
            <a:r>
              <a:rPr lang="ru-RU" altLang="ru-RU" dirty="0">
                <a:latin typeface="Arial" panose="020B0604020202020204" pitchFamily="34" charset="0"/>
              </a:rPr>
              <a:t>что уроки технологии, не столь важны, как другие предметы и науки, но это не так. Основная цель таких занятий не в овладении конкретными знаниями, а формирование умений нестандартно смотреть на  ситуацию, развивать творческое видение и самостоятельность мышления, умение решать проблему творчески и видеть её с разных сторон. </a:t>
            </a:r>
            <a:r>
              <a:rPr lang="ru-RU" altLang="ru-RU" dirty="0" smtClean="0">
                <a:latin typeface="Arial" panose="020B0604020202020204" pitchFamily="34" charset="0"/>
              </a:rPr>
              <a:t>Творческий потенциал можно и нужно раскрыть в направлениях функциональной грамотности. </a:t>
            </a:r>
            <a:endParaRPr lang="ru-RU" alt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>
            <a:extLst>
              <a:ext uri="{FF2B5EF4-FFF2-40B4-BE49-F238E27FC236}">
                <a16:creationId xmlns:a16="http://schemas.microsoft.com/office/drawing/2014/main" xmlns="" id="{A6088E2C-7E2A-4634-9BCA-6668B5DEB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713" y="1765300"/>
            <a:ext cx="1014095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Arial" panose="020B0604020202020204" pitchFamily="34" charset="0"/>
              </a:rPr>
              <a:t>Задача уроков технологии в том, чтобы научить учащегося ориентироваться в ситуации и находить выход из нее самостоятельно, приобретать новые знания, правильно ставить цель и разрабатывать план действии.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>
            <a:extLst>
              <a:ext uri="{FF2B5EF4-FFF2-40B4-BE49-F238E27FC236}">
                <a16:creationId xmlns="" xmlns:a16="http://schemas.microsoft.com/office/drawing/2014/main" id="{963F39D8-37C8-48AA-98C5-9A3353BA4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3176789"/>
              </p:ext>
            </p:extLst>
          </p:nvPr>
        </p:nvGraphicFramePr>
        <p:xfrm>
          <a:off x="91539" y="1711704"/>
          <a:ext cx="11787033" cy="399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03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B700E46E-57C3-2463-A0AD-4AB465164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450" cy="687633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ACFD49-D0A6-B5BD-C4E0-54D97166E3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98CF0F1-D543-92CD-86EC-991977F0F8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E30BC2A-AC04-1121-DE86-E2AA609B49AF}"/>
              </a:ext>
            </a:extLst>
          </p:cNvPr>
          <p:cNvSpPr txBox="1"/>
          <p:nvPr/>
        </p:nvSpPr>
        <p:spPr>
          <a:xfrm>
            <a:off x="-2550" y="217775"/>
            <a:ext cx="12192000" cy="7386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Таксимовская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среднеобразовательная школа N°3</a:t>
            </a:r>
          </a:p>
          <a:p>
            <a:pPr algn="l"/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06E2FB8-50B3-6C01-B7BB-BDFA02F755A9}"/>
              </a:ext>
            </a:extLst>
          </p:cNvPr>
          <p:cNvSpPr txBox="1"/>
          <p:nvPr/>
        </p:nvSpPr>
        <p:spPr>
          <a:xfrm>
            <a:off x="6093450" y="4963316"/>
            <a:ext cx="6186718" cy="1877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Выполнила:Кривогорницына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11 Б 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Иосифовна, 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pPr algn="l"/>
            <a:endParaRPr lang="ru-RU" dirty="0"/>
          </a:p>
          <a:p>
            <a:pPr algn="l"/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279FD2E-DD80-4ED2-1355-C85E3C0B3225}"/>
              </a:ext>
            </a:extLst>
          </p:cNvPr>
          <p:cNvSpPr txBox="1"/>
          <p:nvPr/>
        </p:nvSpPr>
        <p:spPr>
          <a:xfrm>
            <a:off x="0" y="1156020"/>
            <a:ext cx="13366189" cy="107721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 по кулинарии</a:t>
            </a:r>
          </a:p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«Бюджетное блюдо для студентов»</a:t>
            </a:r>
          </a:p>
        </p:txBody>
      </p:sp>
      <p:pic>
        <p:nvPicPr>
          <p:cNvPr id="22" name="Рисунок 22">
            <a:extLst>
              <a:ext uri="{FF2B5EF4-FFF2-40B4-BE49-F238E27FC236}">
                <a16:creationId xmlns:a16="http://schemas.microsoft.com/office/drawing/2014/main" xmlns="" id="{BB5E2F8D-79DC-FBD8-0434-1265B81A1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255" y="157243"/>
            <a:ext cx="4645650" cy="4714713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Овал 4"/>
          <p:cNvSpPr/>
          <p:nvPr/>
        </p:nvSpPr>
        <p:spPr>
          <a:xfrm>
            <a:off x="990600" y="2514600"/>
            <a:ext cx="5104125" cy="2057400"/>
          </a:xfrm>
          <a:prstGeom prst="ellipse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Общажный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повар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93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данной проблемы в том что, во-первых завтрак неотъемлемая часть  дня, пропуск которой влечет за собой проблемы со здоровьем, во-вторых большая численность студентов не завтракает по утрам из-за нехватки денежных средств, что ведет к снижению трудоспособности в течение дня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8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399" y="10391"/>
            <a:ext cx="9151707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приема пищи по утрам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7875155"/>
              </p:ext>
            </p:extLst>
          </p:nvPr>
        </p:nvGraphicFramePr>
        <p:xfrm>
          <a:off x="335360" y="1196752"/>
          <a:ext cx="6384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970511" y="1196752"/>
            <a:ext cx="192021" cy="47525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81" y="1196752"/>
            <a:ext cx="384042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83758" y="4200540"/>
            <a:ext cx="4224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показали, что только 43 % студентов обязательно завтракают, а соответственно 57 % завтрак оставляют без внимания.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44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526</Words>
  <Application>Microsoft Office PowerPoint</Application>
  <PresentationFormat>Произвольный</PresentationFormat>
  <Paragraphs>53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Актуальность проекта: </vt:lpstr>
      <vt:lpstr>Статистика приема пищи по утрам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Лариса</cp:lastModifiedBy>
  <cp:revision>21</cp:revision>
  <dcterms:created xsi:type="dcterms:W3CDTF">2020-10-04T10:38:21Z</dcterms:created>
  <dcterms:modified xsi:type="dcterms:W3CDTF">2022-11-29T10:59:36Z</dcterms:modified>
</cp:coreProperties>
</file>